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EBC"/>
    <a:srgbClr val="3D7FCF"/>
    <a:srgbClr val="F5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>
        <p:scale>
          <a:sx n="114" d="100"/>
          <a:sy n="114" d="100"/>
        </p:scale>
        <p:origin x="-1518" y="-5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essa Pacheco\Google Drive\PPGAU\MediumSquare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9342"/>
            <a:ext cx="2159192" cy="190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0032" y="1923679"/>
            <a:ext cx="4032448" cy="1286123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27784" y="3371018"/>
            <a:ext cx="6328792" cy="129614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65A-DBAC-4BE9-8A36-F9EB16CAC5A3}" type="datetimeFigureOut">
              <a:rPr lang="pt-BR" smtClean="0"/>
              <a:t>11/12/2020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373A-5AF5-49C3-8F52-44D5A4CFA9F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rma livre 9"/>
          <p:cNvSpPr/>
          <p:nvPr userDrawn="1"/>
        </p:nvSpPr>
        <p:spPr>
          <a:xfrm>
            <a:off x="0" y="157414"/>
            <a:ext cx="9156700" cy="1162133"/>
          </a:xfrm>
          <a:custGeom>
            <a:avLst/>
            <a:gdLst>
              <a:gd name="connsiteX0" fmla="*/ 0 w 9156700"/>
              <a:gd name="connsiteY0" fmla="*/ 1549510 h 1549510"/>
              <a:gd name="connsiteX1" fmla="*/ 3530600 w 9156700"/>
              <a:gd name="connsiteY1" fmla="*/ 110 h 1549510"/>
              <a:gd name="connsiteX2" fmla="*/ 9156700 w 9156700"/>
              <a:gd name="connsiteY2" fmla="*/ 1460610 h 1549510"/>
              <a:gd name="connsiteX3" fmla="*/ 9156700 w 9156700"/>
              <a:gd name="connsiteY3" fmla="*/ 1460610 h 154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00" h="1549510">
                <a:moveTo>
                  <a:pt x="0" y="1549510"/>
                </a:moveTo>
                <a:cubicBezTo>
                  <a:pt x="1002241" y="782218"/>
                  <a:pt x="2004483" y="14927"/>
                  <a:pt x="3530600" y="110"/>
                </a:cubicBezTo>
                <a:cubicBezTo>
                  <a:pt x="5056717" y="-14707"/>
                  <a:pt x="9156700" y="1460610"/>
                  <a:pt x="9156700" y="1460610"/>
                </a:cubicBezTo>
                <a:lnTo>
                  <a:pt x="9156700" y="1460610"/>
                </a:lnTo>
              </a:path>
            </a:pathLst>
          </a:custGeom>
          <a:ln w="76200" cap="rnd" cmpd="sng">
            <a:solidFill>
              <a:schemeClr val="accent6">
                <a:shade val="95000"/>
                <a:satMod val="105000"/>
              </a:schemeClr>
            </a:solidFill>
            <a:round/>
            <a:headEnd w="lg" len="lg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 userDrawn="1"/>
        </p:nvSpPr>
        <p:spPr>
          <a:xfrm>
            <a:off x="0" y="155744"/>
            <a:ext cx="9144000" cy="2416006"/>
          </a:xfrm>
          <a:custGeom>
            <a:avLst/>
            <a:gdLst>
              <a:gd name="connsiteX0" fmla="*/ 0 w 9169400"/>
              <a:gd name="connsiteY0" fmla="*/ 2925464 h 4378059"/>
              <a:gd name="connsiteX1" fmla="*/ 2400300 w 9169400"/>
              <a:gd name="connsiteY1" fmla="*/ 4258964 h 4378059"/>
              <a:gd name="connsiteX2" fmla="*/ 7480300 w 9169400"/>
              <a:gd name="connsiteY2" fmla="*/ 245764 h 4378059"/>
              <a:gd name="connsiteX3" fmla="*/ 9169400 w 9169400"/>
              <a:gd name="connsiteY3" fmla="*/ 779164 h 437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69400" h="4378059">
                <a:moveTo>
                  <a:pt x="0" y="2925464"/>
                </a:moveTo>
                <a:cubicBezTo>
                  <a:pt x="576791" y="3815522"/>
                  <a:pt x="1153583" y="4705581"/>
                  <a:pt x="2400300" y="4258964"/>
                </a:cubicBezTo>
                <a:cubicBezTo>
                  <a:pt x="3647017" y="3812347"/>
                  <a:pt x="6352117" y="825731"/>
                  <a:pt x="7480300" y="245764"/>
                </a:cubicBezTo>
                <a:cubicBezTo>
                  <a:pt x="8608483" y="-334203"/>
                  <a:pt x="8888941" y="222480"/>
                  <a:pt x="9169400" y="779164"/>
                </a:cubicBezTo>
              </a:path>
            </a:pathLst>
          </a:custGeom>
          <a:noFill/>
          <a:ln w="76200">
            <a:solidFill>
              <a:srgbClr val="2E6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28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9713" y="173581"/>
            <a:ext cx="6768751" cy="827645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 b="1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09675"/>
            <a:ext cx="8568952" cy="2870290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Andressa Pacheco\Google Drive\PPGAU\MediumSquare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253"/>
            <a:ext cx="1224136" cy="107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rma livre 10"/>
          <p:cNvSpPr/>
          <p:nvPr userDrawn="1"/>
        </p:nvSpPr>
        <p:spPr>
          <a:xfrm>
            <a:off x="-12700" y="4371592"/>
            <a:ext cx="9156700" cy="612785"/>
          </a:xfrm>
          <a:custGeom>
            <a:avLst/>
            <a:gdLst>
              <a:gd name="connsiteX0" fmla="*/ 0 w 9156700"/>
              <a:gd name="connsiteY0" fmla="*/ 1549510 h 1549510"/>
              <a:gd name="connsiteX1" fmla="*/ 3530600 w 9156700"/>
              <a:gd name="connsiteY1" fmla="*/ 110 h 1549510"/>
              <a:gd name="connsiteX2" fmla="*/ 9156700 w 9156700"/>
              <a:gd name="connsiteY2" fmla="*/ 1460610 h 1549510"/>
              <a:gd name="connsiteX3" fmla="*/ 9156700 w 9156700"/>
              <a:gd name="connsiteY3" fmla="*/ 1460610 h 154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6700" h="1549510">
                <a:moveTo>
                  <a:pt x="0" y="1549510"/>
                </a:moveTo>
                <a:cubicBezTo>
                  <a:pt x="1002241" y="782218"/>
                  <a:pt x="2004483" y="14927"/>
                  <a:pt x="3530600" y="110"/>
                </a:cubicBezTo>
                <a:cubicBezTo>
                  <a:pt x="5056717" y="-14707"/>
                  <a:pt x="9156700" y="1460610"/>
                  <a:pt x="9156700" y="1460610"/>
                </a:cubicBezTo>
                <a:lnTo>
                  <a:pt x="9156700" y="1460610"/>
                </a:lnTo>
              </a:path>
            </a:pathLst>
          </a:custGeom>
          <a:ln w="76200" cap="rnd" cmpd="sng">
            <a:solidFill>
              <a:schemeClr val="accent6">
                <a:shade val="95000"/>
                <a:satMod val="105000"/>
              </a:schemeClr>
            </a:solidFill>
            <a:round/>
            <a:headEnd w="lg" len="lg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 userDrawn="1"/>
        </p:nvSpPr>
        <p:spPr>
          <a:xfrm>
            <a:off x="17760" y="4407954"/>
            <a:ext cx="9169400" cy="711417"/>
          </a:xfrm>
          <a:custGeom>
            <a:avLst/>
            <a:gdLst>
              <a:gd name="connsiteX0" fmla="*/ 0 w 9169400"/>
              <a:gd name="connsiteY0" fmla="*/ 2925464 h 4378059"/>
              <a:gd name="connsiteX1" fmla="*/ 2400300 w 9169400"/>
              <a:gd name="connsiteY1" fmla="*/ 4258964 h 4378059"/>
              <a:gd name="connsiteX2" fmla="*/ 7480300 w 9169400"/>
              <a:gd name="connsiteY2" fmla="*/ 245764 h 4378059"/>
              <a:gd name="connsiteX3" fmla="*/ 9169400 w 9169400"/>
              <a:gd name="connsiteY3" fmla="*/ 779164 h 437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69400" h="4378059">
                <a:moveTo>
                  <a:pt x="0" y="2925464"/>
                </a:moveTo>
                <a:cubicBezTo>
                  <a:pt x="576791" y="3815522"/>
                  <a:pt x="1153583" y="4705581"/>
                  <a:pt x="2400300" y="4258964"/>
                </a:cubicBezTo>
                <a:cubicBezTo>
                  <a:pt x="3647017" y="3812347"/>
                  <a:pt x="6352117" y="825731"/>
                  <a:pt x="7480300" y="245764"/>
                </a:cubicBezTo>
                <a:cubicBezTo>
                  <a:pt x="8608483" y="-334203"/>
                  <a:pt x="8888941" y="222480"/>
                  <a:pt x="9169400" y="779164"/>
                </a:cubicBezTo>
              </a:path>
            </a:pathLst>
          </a:custGeom>
          <a:noFill/>
          <a:ln w="76200">
            <a:solidFill>
              <a:srgbClr val="2E6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25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BC65A-DBAC-4BE9-8A36-F9EB16CAC5A3}" type="datetimeFigureOut">
              <a:rPr lang="pt-BR" smtClean="0"/>
              <a:t>11/12/2020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6373A-5AF5-49C3-8F52-44D5A4CFA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89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7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8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Apresentação na tela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Andressa Pacheco</dc:creator>
  <cp:lastModifiedBy> </cp:lastModifiedBy>
  <cp:revision>6</cp:revision>
  <dcterms:created xsi:type="dcterms:W3CDTF">2019-08-02T22:34:28Z</dcterms:created>
  <dcterms:modified xsi:type="dcterms:W3CDTF">2020-12-11T18:41:13Z</dcterms:modified>
</cp:coreProperties>
</file>